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a5fc136f34f4581"/>
  </p:sldMasterIdLst>
  <p:sldIdLst>
    <p:sldId id="264" r:id="R04d4a06ea7c74e07"/>
    <p:sldId id="265" r:id="R5434b6bb0b144de5"/>
    <p:sldId id="266" r:id="R9dfbd740fd0f4bf7"/>
    <p:sldId id="267" r:id="R033e0920c68147ba"/>
    <p:sldId id="268" r:id="Re9ef750f32a943eb"/>
    <p:sldId id="269" r:id="R2737326889464283"/>
    <p:sldId id="270" r:id="R6b88e9fd74c0400f"/>
    <p:sldId id="271" r:id="Reff34be0835d488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a5fc136f34f4581" /><Relationship Type="http://schemas.openxmlformats.org/officeDocument/2006/relationships/theme" Target="/ppt/slideMasters/theme/theme2.xml" Id="R976bd4ce3070480d" /><Relationship Type="http://schemas.openxmlformats.org/officeDocument/2006/relationships/slide" Target="/ppt/slides/slide9.xml" Id="R04d4a06ea7c74e07" /><Relationship Type="http://schemas.openxmlformats.org/officeDocument/2006/relationships/slide" Target="/ppt/slides/slidea.xml" Id="R5434b6bb0b144de5" /><Relationship Type="http://schemas.openxmlformats.org/officeDocument/2006/relationships/slide" Target="/ppt/slides/slideb.xml" Id="R9dfbd740fd0f4bf7" /><Relationship Type="http://schemas.openxmlformats.org/officeDocument/2006/relationships/slide" Target="/ppt/slides/slidec.xml" Id="R033e0920c68147ba" /><Relationship Type="http://schemas.openxmlformats.org/officeDocument/2006/relationships/tableStyles" Target="/ppt/tableStyles.xml" Id="R4830d08811ea4b37" /><Relationship Type="http://schemas.openxmlformats.org/officeDocument/2006/relationships/slide" Target="/ppt/slides/slided.xml" Id="Re9ef750f32a943eb" /><Relationship Type="http://schemas.openxmlformats.org/officeDocument/2006/relationships/slide" Target="/ppt/slides/slidee.xml" Id="R2737326889464283" /><Relationship Type="http://schemas.openxmlformats.org/officeDocument/2006/relationships/slide" Target="/ppt/slides/slidef.xml" Id="R6b88e9fd74c0400f" /><Relationship Type="http://schemas.openxmlformats.org/officeDocument/2006/relationships/slide" Target="/ppt/slides/slide10.xml" Id="Reff34be0835d488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890a193bb234596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63288674a86403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b5e0eec5a0d44763" /><Relationship Type="http://schemas.openxmlformats.org/officeDocument/2006/relationships/slideMaster" Target="/ppt/slideMasters/slideMaster2.xml" Id="R168afbf82c5a403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c5ce7f987bf4992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b5e0eec5a0d447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c7cfd7ccb16546b3" /><Relationship Type="http://schemas.openxmlformats.org/officeDocument/2006/relationships/slideLayout" Target="/ppt/slideLayouts/slideLayout2.xml" Id="Ra59f602fa84f4216" /><Relationship Type="http://schemas.openxmlformats.org/officeDocument/2006/relationships/slideLayout" Target="/ppt/slideLayouts/slideLayout3.xml" Id="Rea2b65c49ed24aa9" /><Relationship Type="http://schemas.openxmlformats.org/officeDocument/2006/relationships/slideLayout" Target="/ppt/slideLayouts/slideLayout4.xml" Id="Rff3aad6fef1e40d5" /><Relationship Type="http://schemas.openxmlformats.org/officeDocument/2006/relationships/slideLayout" Target="/ppt/slideLayouts/slideLayout5.xml" Id="R2418c737e7094777" /><Relationship Type="http://schemas.openxmlformats.org/officeDocument/2006/relationships/image" Target="/ppt/media/image2.bin" Id="Rb43e39722f0a4aa0" /><Relationship Type="http://schemas.openxmlformats.org/officeDocument/2006/relationships/image" Target="/ppt/media/image.bin" Id="R67d73a51615b4636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43e39722f0a4aa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7d73a51615b46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f3aad6fef1e40d5"/>
    <p:sldLayoutId id="2147483652" r:id="Rea2b65c49ed24aa9"/>
    <p:sldLayoutId id="2147483651" r:id="Ra59f602fa84f4216"/>
    <p:sldLayoutId id="2147483654" r:id="R2418c737e709477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fac71d6909e416d" /><Relationship Type="http://schemas.openxmlformats.org/officeDocument/2006/relationships/chart" Target="/ppt/slides/charts/chart29.xml" Id="R2ae0ca873eee4c46" /><Relationship Type="http://schemas.openxmlformats.org/officeDocument/2006/relationships/chart" Target="/ppt/slides/charts/chart2a.xml" Id="Rbc87f4c94c5c4bfb" /><Relationship Type="http://schemas.openxmlformats.org/officeDocument/2006/relationships/chart" Target="/ppt/slides/charts/chart2b.xml" Id="R6ab5c542edd34b9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fa3033847e184dba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64b37b09f09b462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4008f4f68a52447f" /><Relationship Type="http://schemas.openxmlformats.org/officeDocument/2006/relationships/slideLayout" Target="/ppt/slideLayouts/slideLayout5.xml" Id="R2b47ed09336a45a0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3cc64cf26d5419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0df71b9bbcf4307" /><Relationship Type="http://schemas.openxmlformats.org/officeDocument/2006/relationships/image" Target="/ppt/media/image4.bin" Id="R9a73c743a6a64108" /><Relationship Type="http://schemas.openxmlformats.org/officeDocument/2006/relationships/slideLayout" Target="/ppt/slideLayouts/slideLayout5.xml" Id="R82cb628dd43149c8" /><Relationship Type="http://schemas.openxmlformats.org/officeDocument/2006/relationships/chart" Target="/ppt/slides/charts/chart15.xml" Id="Rc0e3c7b27d254c7b" /><Relationship Type="http://schemas.openxmlformats.org/officeDocument/2006/relationships/chart" Target="/ppt/slides/charts/chart16.xml" Id="R986f66fc8e8842e1" /><Relationship Type="http://schemas.openxmlformats.org/officeDocument/2006/relationships/chart" Target="/ppt/slides/charts/chart17.xml" Id="Rdcb7ca6eddec4f83" /><Relationship Type="http://schemas.openxmlformats.org/officeDocument/2006/relationships/chart" Target="/ppt/slides/charts/chart18.xml" Id="R63718a4f955544ce" /><Relationship Type="http://schemas.openxmlformats.org/officeDocument/2006/relationships/chart" Target="/ppt/slides/charts/chart19.xml" Id="Re08beb3c70f1406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136ce85eab1d45c8" /><Relationship Type="http://schemas.openxmlformats.org/officeDocument/2006/relationships/image" Target="/ppt/media/image4.bin" Id="R0205d9d8ecb449af" /><Relationship Type="http://schemas.openxmlformats.org/officeDocument/2006/relationships/slideLayout" Target="/ppt/slideLayouts/slideLayout5.xml" Id="R71bbc5967d284702" /><Relationship Type="http://schemas.openxmlformats.org/officeDocument/2006/relationships/chart" Target="/ppt/slides/charts/chart1b.xml" Id="Ra69f721d15864d76" /><Relationship Type="http://schemas.openxmlformats.org/officeDocument/2006/relationships/chart" Target="/ppt/slides/charts/chart1c.xml" Id="Rcbbf2a0ee5a24394" /><Relationship Type="http://schemas.openxmlformats.org/officeDocument/2006/relationships/chart" Target="/ppt/slides/charts/chart1d.xml" Id="Rae38de07209c46c7" /><Relationship Type="http://schemas.openxmlformats.org/officeDocument/2006/relationships/chart" Target="/ppt/slides/charts/chart1e.xml" Id="R126607c116fb4fcd" /><Relationship Type="http://schemas.openxmlformats.org/officeDocument/2006/relationships/chart" Target="/ppt/slides/charts/chart1f.xml" Id="R7031d3fa97ca43b9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054f4db4b0149d6" /><Relationship Type="http://schemas.openxmlformats.org/officeDocument/2006/relationships/image" Target="/ppt/media/image4.bin" Id="R996dfc4645814e5e" /><Relationship Type="http://schemas.openxmlformats.org/officeDocument/2006/relationships/slideLayout" Target="/ppt/slideLayouts/slideLayout5.xml" Id="Rfd13813e44844121" /><Relationship Type="http://schemas.openxmlformats.org/officeDocument/2006/relationships/chart" Target="/ppt/slides/charts/chart21.xml" Id="Rce6930e0332f4732" /><Relationship Type="http://schemas.openxmlformats.org/officeDocument/2006/relationships/chart" Target="/ppt/slides/charts/chart22.xml" Id="R3d33c2bb0ec24786" /><Relationship Type="http://schemas.openxmlformats.org/officeDocument/2006/relationships/chart" Target="/ppt/slides/charts/chart23.xml" Id="Raf25ef68fafd4bb5" /><Relationship Type="http://schemas.openxmlformats.org/officeDocument/2006/relationships/chart" Target="/ppt/slides/charts/chart24.xml" Id="Rea9bd4b0572f47a4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Kärralundsgatan 19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5.870000</c:v>
              </c:pt>
              <c:pt idx="1">
                <c:v>5.318182</c:v>
              </c:pt>
              <c:pt idx="2">
                <c:v>5.630435</c:v>
              </c:pt>
              <c:pt idx="3">
                <c:v>5.610169</c:v>
              </c:pt>
              <c:pt idx="4">
                <c:v>5.962264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Ugglan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5.609756</c:v>
              </c:pt>
              <c:pt idx="1">
                <c:v>4.692308</c:v>
              </c:pt>
              <c:pt idx="2">
                <c:v>5.517241</c:v>
              </c:pt>
              <c:pt idx="3">
                <c:v>4.857143</c:v>
              </c:pt>
              <c:pt idx="4">
                <c:v>5.727273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0.636364</c:v>
              </c:pt>
              <c:pt idx="1">
                <c:v>0.272727</c:v>
              </c:pt>
              <c:pt idx="2">
                <c:v>0.090909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0.636364</c:v>
              </c:pt>
              <c:pt idx="1">
                <c:v>0.363636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0.727273</c:v>
              </c:pt>
              <c:pt idx="1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ae0ca873eee4c4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c87f4c94c5c4bfb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6ab5c542edd34b9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Ugglan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Kärralundsgatan 19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4008f4f68a52447f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0e3c7b27d254c7b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86f66fc8e8842e1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cb7ca6eddec4f8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3718a4f955544ce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08beb3c70f1406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0df71b9bbcf430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a73c743a6a64108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9f721d15864d7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bf2a0ee5a2439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e38de07209c46c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26607c116fb4fc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031d3fa97ca43b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36ce85eab1d45c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205d9d8ecb449a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Ugglan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Kärralundsgatan 19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13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Kärralundsgatan 19 förskola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e6930e0332f473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d33c2bb0ec24786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25ef68fafd4bb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a9bd4b0572f47a4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054f4db4b0149d6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996dfc4645814e5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2017-02-01T10:48:15.929Z</dcterms:created>
  <dcterms:modified xsi:type="dcterms:W3CDTF">2017-02-01T10:48:15.929Z</dcterms:modified>
</cp:coreProperties>
</file>